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61618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27017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584542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1375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40426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364825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2999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64398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17529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01626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9833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788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32712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69836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09751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73610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78112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859EF36-1A78-48F8-B681-B304522C98AA}" type="datetimeFigureOut">
              <a:rPr lang="sr-Latn-BA" smtClean="0"/>
              <a:t>29.4.2020.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4EA9BB1-4938-453B-96F2-9E1ED45E2262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097070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D78CBF-4639-40B1-96DD-9D51B12B50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102" y="1569492"/>
            <a:ext cx="9440034" cy="2588407"/>
          </a:xfrm>
        </p:spPr>
        <p:txBody>
          <a:bodyPr>
            <a:noAutofit/>
          </a:bodyPr>
          <a:lstStyle/>
          <a:p>
            <a:r>
              <a:rPr lang="sr-Cyrl-BA" sz="4800" dirty="0"/>
              <a:t>ШТА СУ ХРИШЋАНСКЕ ДЕНОМНАЦИЈЕ И ЊИХОВО </a:t>
            </a:r>
            <a:r>
              <a:rPr lang="sr-Cyrl-BA" sz="4800" dirty="0" smtClean="0"/>
              <a:t>ПОРИЈЕКЛО</a:t>
            </a:r>
            <a:r>
              <a:rPr lang="sr-Latn-RS" sz="4800" dirty="0" smtClean="0"/>
              <a:t>?</a:t>
            </a:r>
            <a:endParaRPr lang="sr-Latn-BA" sz="4800" dirty="0"/>
          </a:p>
        </p:txBody>
      </p:sp>
    </p:spTree>
    <p:extLst>
      <p:ext uri="{BB962C8B-B14F-4D97-AF65-F5344CB8AC3E}">
        <p14:creationId xmlns:p14="http://schemas.microsoft.com/office/powerpoint/2010/main" val="346669419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FC52C9-511D-45A8-9B09-C244B3BB4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sz="2400" dirty="0"/>
              <a:t>Деноминација – група унутар неке религије</a:t>
            </a:r>
          </a:p>
          <a:p>
            <a:r>
              <a:rPr lang="sr-Cyrl-BA" sz="2400" dirty="0"/>
              <a:t>Хришћанске деноминације – посебне и одвојене вјерске заједнице унутар хришћанства</a:t>
            </a:r>
          </a:p>
          <a:p>
            <a:r>
              <a:rPr lang="sr-Cyrl-BA" sz="2400" dirty="0"/>
              <a:t>Дијеле исто име и вјеровање, али су структурално подијељене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524215131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25C0B7-643C-435A-8D8F-B66284698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923499"/>
            <a:ext cx="10353762" cy="970450"/>
          </a:xfrm>
        </p:spPr>
        <p:txBody>
          <a:bodyPr/>
          <a:lstStyle/>
          <a:p>
            <a:r>
              <a:rPr lang="sr-Cyrl-BA" dirty="0"/>
              <a:t>Поријекло хришћанских деноминација</a:t>
            </a:r>
            <a:endParaRPr lang="sr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23C312-FD4B-429A-8196-A55FB7A53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305656"/>
            <a:ext cx="10353762" cy="2198106"/>
          </a:xfrm>
        </p:spPr>
        <p:txBody>
          <a:bodyPr/>
          <a:lstStyle/>
          <a:p>
            <a:r>
              <a:rPr lang="sr-Cyrl-BA" dirty="0"/>
              <a:t>У хришћанству</a:t>
            </a:r>
          </a:p>
          <a:p>
            <a:r>
              <a:rPr lang="sr-Cyrl-BA" dirty="0"/>
              <a:t>Поријекло хришћанства – у Божијем откривењу</a:t>
            </a:r>
          </a:p>
          <a:p>
            <a:r>
              <a:rPr lang="sr-Cyrl-BA" dirty="0"/>
              <a:t>Црква је била јединствена, заснивајући своје учење на одлукама Васељенских Сабора</a:t>
            </a:r>
          </a:p>
          <a:p>
            <a:r>
              <a:rPr lang="sr-Cyrl-BA" dirty="0"/>
              <a:t>Велики раскол 1054. године – подјела Цркве</a:t>
            </a:r>
          </a:p>
          <a:p>
            <a:endParaRPr lang="sr-Cyrl-BA" dirty="0"/>
          </a:p>
          <a:p>
            <a:endParaRPr lang="sr-Cyrl-BA" dirty="0"/>
          </a:p>
          <a:p>
            <a:endParaRPr lang="sr-Cyrl-BA" dirty="0"/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138525403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E88F2-D281-474F-AD89-B2AD0C6B0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Подјела Цркве</a:t>
            </a:r>
            <a:endParaRPr lang="sr-Latn-B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5FE426-EFF1-477A-881D-756AF6A366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BA" sz="2800" dirty="0"/>
              <a:t>Источна (Православна)</a:t>
            </a:r>
            <a:endParaRPr lang="sr-Latn-BA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5BA3954-F8B1-411D-BA04-5A289C85FD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BA" sz="2400" dirty="0"/>
              <a:t>Остаје вјерна изворном учењу Христа и Његових </a:t>
            </a:r>
            <a:r>
              <a:rPr lang="sr-Cyrl-BA" sz="2400" dirty="0" smtClean="0"/>
              <a:t>Апостола</a:t>
            </a:r>
            <a:endParaRPr lang="sr-Cyrl-BA" sz="2400" dirty="0"/>
          </a:p>
          <a:p>
            <a:r>
              <a:rPr lang="sr-Cyrl-BA" sz="2400" dirty="0"/>
              <a:t>Чува континуитет вјере, црквеног поретка, устројства и традиције </a:t>
            </a:r>
            <a:r>
              <a:rPr lang="sr-Cyrl-BA" sz="2400" dirty="0" smtClean="0"/>
              <a:t>Апостолске </a:t>
            </a:r>
            <a:r>
              <a:rPr lang="sr-Cyrl-BA" sz="2400" dirty="0"/>
              <a:t>Цркве</a:t>
            </a:r>
            <a:endParaRPr lang="sr-Latn-BA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B0B771-94CA-4E22-B550-3FC888F90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r-Cyrl-BA" sz="2800" dirty="0"/>
              <a:t>Западна (Римокатоличка)</a:t>
            </a:r>
            <a:endParaRPr lang="sr-Latn-BA" sz="2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8E86524-F8A6-4C29-9E30-A0D9859A05F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r-Cyrl-BA" sz="2400" dirty="0"/>
              <a:t>Појављују се нова учења и нови обреди</a:t>
            </a:r>
          </a:p>
          <a:p>
            <a:r>
              <a:rPr lang="sr-Cyrl-BA" sz="2400" dirty="0"/>
              <a:t>Другачије разумијевање црквеног устројства и традиције </a:t>
            </a:r>
            <a:r>
              <a:rPr lang="sr-Cyrl-BA" sz="2400" dirty="0" smtClean="0"/>
              <a:t>Апостолске </a:t>
            </a:r>
            <a:r>
              <a:rPr lang="sr-Cyrl-BA" sz="2400" dirty="0"/>
              <a:t>Цркве</a:t>
            </a:r>
          </a:p>
          <a:p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val="3839521524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41708-B302-4A13-95D1-3292692DF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599"/>
            <a:ext cx="10353762" cy="1382973"/>
          </a:xfrm>
        </p:spPr>
        <p:txBody>
          <a:bodyPr>
            <a:noAutofit/>
          </a:bodyPr>
          <a:lstStyle/>
          <a:p>
            <a:r>
              <a:rPr lang="sr-Cyrl-BA" sz="6000" u="sng" dirty="0"/>
              <a:t>Домаћи </a:t>
            </a:r>
            <a:r>
              <a:rPr lang="sr-Cyrl-BA" sz="6000" u="sng" dirty="0" smtClean="0"/>
              <a:t>задатак</a:t>
            </a:r>
            <a:r>
              <a:rPr lang="sr-Latn-RS" sz="6000" u="sng" dirty="0" smtClean="0"/>
              <a:t>:</a:t>
            </a:r>
            <a:endParaRPr lang="sr-Latn-BA" sz="60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2F91E0-3341-47FD-8836-F678A79DA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429301"/>
            <a:ext cx="10353762" cy="2033517"/>
          </a:xfrm>
        </p:spPr>
        <p:txBody>
          <a:bodyPr>
            <a:normAutofit/>
          </a:bodyPr>
          <a:lstStyle/>
          <a:p>
            <a:pPr marL="36900" indent="0" algn="ctr">
              <a:buNone/>
            </a:pPr>
            <a:r>
              <a:rPr lang="sr-Cyrl-BA" sz="5400" dirty="0" smtClean="0"/>
              <a:t>Одговорити </a:t>
            </a:r>
            <a:r>
              <a:rPr lang="sr-Cyrl-BA" sz="5400" dirty="0"/>
              <a:t>на питања </a:t>
            </a:r>
            <a:r>
              <a:rPr lang="sr-Cyrl-BA" sz="5400" dirty="0" smtClean="0"/>
              <a:t>у уџбенику на </a:t>
            </a:r>
            <a:r>
              <a:rPr lang="sr-Cyrl-BA" sz="5400" dirty="0"/>
              <a:t>страни </a:t>
            </a:r>
            <a:r>
              <a:rPr lang="sr-Cyrl-BA" sz="5400" dirty="0" smtClean="0"/>
              <a:t>87</a:t>
            </a:r>
            <a:r>
              <a:rPr lang="sr-Latn-RS" sz="5400" dirty="0" smtClean="0"/>
              <a:t>!</a:t>
            </a:r>
            <a:endParaRPr lang="sr-Latn-BA" sz="5400" dirty="0"/>
          </a:p>
        </p:txBody>
      </p:sp>
    </p:spTree>
    <p:extLst>
      <p:ext uri="{BB962C8B-B14F-4D97-AF65-F5344CB8AC3E}">
        <p14:creationId xmlns:p14="http://schemas.microsoft.com/office/powerpoint/2010/main" val="2246005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35</TotalTime>
  <Words>122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Calisto MT</vt:lpstr>
      <vt:lpstr>Trebuchet MS</vt:lpstr>
      <vt:lpstr>Wingdings 2</vt:lpstr>
      <vt:lpstr>Slate</vt:lpstr>
      <vt:lpstr>ШТА СУ ХРИШЋАНСКЕ ДЕНОМНАЦИЈЕ И ЊИХОВО ПОРИЈЕКЛО?</vt:lpstr>
      <vt:lpstr>PowerPoint Presentation</vt:lpstr>
      <vt:lpstr>Поријекло хришћанских деноминација</vt:lpstr>
      <vt:lpstr>Подјела Цркве</vt:lpstr>
      <vt:lpstr>Домаћи задатак: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ШТА СУ ХРИШЋАНСКЕ ДЕНОМНАЦИЈЕ И ЊИХОВО ПОРИЈЕКЛО</dc:title>
  <dc:creator>Saša Vračević</dc:creator>
  <cp:lastModifiedBy>Slavoljub Lukic</cp:lastModifiedBy>
  <cp:revision>6</cp:revision>
  <dcterms:created xsi:type="dcterms:W3CDTF">2020-04-28T07:41:29Z</dcterms:created>
  <dcterms:modified xsi:type="dcterms:W3CDTF">2020-04-29T06:29:19Z</dcterms:modified>
</cp:coreProperties>
</file>