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54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79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26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6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2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55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8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8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0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45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5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69BE-ABCE-4B25-9290-E127DDCC410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A434-6572-4D49-A606-1253DEE4F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8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738" y="1214438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КОСОВСКО ОПРЕДЈЕЉЕЊЕ </a:t>
            </a:r>
            <a:br>
              <a:rPr lang="sr-Cyrl-RS" sz="4800" b="1" dirty="0" smtClean="0">
                <a:solidFill>
                  <a:schemeClr val="bg1"/>
                </a:solidFill>
              </a:rPr>
            </a:br>
            <a:r>
              <a:rPr lang="sr-Cyrl-RS" sz="4800" b="1" dirty="0" smtClean="0">
                <a:solidFill>
                  <a:schemeClr val="bg1"/>
                </a:solidFill>
              </a:rPr>
              <a:t>И КОСОВСКА ЕТИКА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bg1"/>
                </a:solidFill>
              </a:rPr>
              <a:t>-</a:t>
            </a:r>
            <a:r>
              <a:rPr lang="sr-Cyrl-RS" dirty="0" smtClean="0">
                <a:solidFill>
                  <a:schemeClr val="bg1"/>
                </a:solidFill>
              </a:rPr>
              <a:t> НАРОДНЕ ПЈЕСМЕ -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8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97286" cy="538124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Косовско опредјељење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515" y="1322576"/>
            <a:ext cx="5276850" cy="4241424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Област Косова и Метохије, током вијекова, била је и остала средиште нашег народног и црквеног живота.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 Косову и Метохији се налази дио најзначајнијег достигнућа црквене архитектуре, сликарства и писмености српског народа (око 1300 цркава и манастира).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4163" y="1014413"/>
            <a:ext cx="4552950" cy="485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0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02" y="698679"/>
            <a:ext cx="8410575" cy="5434013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Наш народ се, давно прије Косовске битке, учио и упућивао небеском разумијевању живота и смрти.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Љубав према Богу претпоставља љубав према ближњима; да се опредјељењем за непролазно Небеско Царство не одричемо пролазног живота на земљи; да вјером у бесмртну душу не занемарујемо старање за своје историјско биће.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Свети кнез Лазар само је потврдио важност тог опредјељења: радије и нестати као људи, него опстати као нељуди.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Свети </a:t>
            </a:r>
            <a:r>
              <a:rPr lang="sr-Cyrl-RS" sz="2400" b="1" dirty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еликомученик косовски Лазар је живио и страдао сагласно Христовој истини, истини Светог Јеванђеља о пролазности земаљског и вјечности </a:t>
            </a:r>
            <a:r>
              <a:rPr lang="sr-Cyrl-RS" sz="2400" b="1" dirty="0">
                <a:solidFill>
                  <a:schemeClr val="bg1"/>
                </a:solidFill>
              </a:rPr>
              <a:t>н</a:t>
            </a:r>
            <a:r>
              <a:rPr lang="sr-Cyrl-RS" sz="2400" b="1" dirty="0" smtClean="0">
                <a:solidFill>
                  <a:schemeClr val="bg1"/>
                </a:solidFill>
              </a:rPr>
              <a:t>ебеског живота, што је описано у народној пјесми – „земаљско је за малено царство, а Небеско увијек и до вијека.“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607" y="1486872"/>
            <a:ext cx="2476500" cy="3857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0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5813"/>
            <a:ext cx="10515600" cy="5586412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Свети Лазар Косовски уподобио се самоме Христу, јер је и Христос распет   и убијен ради спасења људи на правди Бога.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Кнежева вечера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Милош Обилић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Вук Бранковић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71861"/>
            <a:ext cx="3810000" cy="254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387" y="3471861"/>
            <a:ext cx="2400300" cy="2540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7250" y="3471861"/>
            <a:ext cx="2366963" cy="2540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9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236537"/>
            <a:ext cx="3219450" cy="563563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Косовска етика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8" y="928688"/>
            <a:ext cx="7153276" cy="5629275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Косовска етика, која је најизраженија у нашим народним епским пјесмама, сматара се највишим дометом моралне свијести цијелог једног народа, уткане у бол за изгубљеном државом, коју треба васкрснути.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Служење идеалу народне слободе везано са свјесном жртвом нарочито је изражено у пјесми „Цар Лазар и царица Милица“ – ни један од браће Југовића није хтио да остане на двору у Крушевцу са сестром Милицом, него су сви отишли да свјесно страдају за Крст Часни и одбрану српске државе. 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Данас је потребно доста мудрости и међусобне љубави и разумијевања међу људима да би се сачувале косовске светиње, косовски манастири  и људски животи.                                                                              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925" y="634208"/>
            <a:ext cx="3100387" cy="5626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9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864262"/>
            <a:ext cx="9756820" cy="63424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ОДГОВОРИ НА ПИТАЊА У УЏБЕНИКУ НА СТРАНИ 84!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6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319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КОСОВСКО ОПРЕДЈЕЉЕЊЕ  И КОСОВСКА ЕТИКА</vt:lpstr>
      <vt:lpstr>Косовско опредјељење</vt:lpstr>
      <vt:lpstr>Slide 3</vt:lpstr>
      <vt:lpstr>Slide 4</vt:lpstr>
      <vt:lpstr>Косовска етика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КОСОВСКО ОПРЕДЈЕЉЕЊЕ И КОСОВСКА ЕТИКА</dc:title>
  <dc:creator>Korisnik</dc:creator>
  <cp:lastModifiedBy>Slavoljub Lukic</cp:lastModifiedBy>
  <cp:revision>17</cp:revision>
  <dcterms:created xsi:type="dcterms:W3CDTF">2020-04-21T06:18:55Z</dcterms:created>
  <dcterms:modified xsi:type="dcterms:W3CDTF">2020-04-27T11:03:40Z</dcterms:modified>
</cp:coreProperties>
</file>