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7" r:id="rId3"/>
    <p:sldId id="270" r:id="rId4"/>
    <p:sldId id="260" r:id="rId5"/>
    <p:sldId id="264" r:id="rId6"/>
    <p:sldId id="265" r:id="rId7"/>
    <p:sldId id="268" r:id="rId8"/>
    <p:sldId id="278" r:id="rId9"/>
    <p:sldId id="271" r:id="rId10"/>
    <p:sldId id="273" r:id="rId11"/>
    <p:sldId id="274" r:id="rId12"/>
    <p:sldId id="275" r:id="rId13"/>
    <p:sldId id="276" r:id="rId14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3" autoAdjust="0"/>
    <p:restoredTop sz="94660"/>
  </p:normalViewPr>
  <p:slideViewPr>
    <p:cSldViewPr>
      <p:cViewPr varScale="1">
        <p:scale>
          <a:sx n="80" d="100"/>
          <a:sy n="80" d="100"/>
        </p:scale>
        <p:origin x="-96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BB61D-F77B-4943-B98F-5F13D30D7369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958FC-F635-4604-896B-DDFF70B0518C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E07D84-38DA-4221-9D0D-074299926C17}" type="datetimeFigureOut">
              <a:rPr lang="sr-Latn-CS" smtClean="0"/>
              <a:pPr/>
              <a:t>22.4.2020</a:t>
            </a:fld>
            <a:endParaRPr lang="sr-Cyrl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69E3E-4DE8-42D9-ADC0-AA55B338F6E7}" type="slidenum">
              <a:rPr lang="sr-Cyrl-BA" smtClean="0"/>
              <a:pPr/>
              <a:t>‹#›</a:t>
            </a:fld>
            <a:endParaRPr lang="sr-Cyrl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679321"/>
          </a:xfr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Latn-RS" sz="7300" dirty="0" smtClean="0">
                <a:solidFill>
                  <a:schemeClr val="tx1"/>
                </a:solidFill>
              </a:rPr>
              <a:t>ENGLISH IS FUN 2</a:t>
            </a:r>
            <a:br>
              <a:rPr lang="sr-Latn-RS" sz="7300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endParaRPr lang="sr-Cyrl-B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sr-Latn-RS" sz="4900" dirty="0" smtClean="0">
                <a:solidFill>
                  <a:schemeClr val="bg1"/>
                </a:solidFill>
              </a:rPr>
              <a:t/>
            </a:r>
            <a:br>
              <a:rPr lang="sr-Latn-RS" sz="4900" dirty="0" smtClean="0">
                <a:solidFill>
                  <a:schemeClr val="bg1"/>
                </a:solidFill>
              </a:rPr>
            </a:br>
            <a:r>
              <a:rPr lang="sr-Latn-RS" sz="4000" dirty="0" smtClean="0">
                <a:solidFill>
                  <a:schemeClr val="bg1"/>
                </a:solidFill>
              </a:rPr>
              <a:t/>
            </a:r>
            <a:br>
              <a:rPr lang="sr-Latn-RS" sz="4000" dirty="0" smtClean="0">
                <a:solidFill>
                  <a:schemeClr val="bg1"/>
                </a:solidFill>
              </a:rPr>
            </a:br>
            <a:r>
              <a:rPr lang="sr-Latn-RS" sz="4000" dirty="0" smtClean="0">
                <a:solidFill>
                  <a:schemeClr val="bg1"/>
                </a:solidFill>
              </a:rPr>
              <a:t/>
            </a:r>
            <a:br>
              <a:rPr lang="sr-Latn-RS" sz="40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> </a:t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>    </a:t>
            </a:r>
            <a:r>
              <a:rPr lang="sr-Latn-RS" sz="3100" b="1" dirty="0" smtClean="0">
                <a:solidFill>
                  <a:schemeClr val="bg1"/>
                </a:solidFill>
              </a:rPr>
              <a:t>2. Ask questions:</a:t>
            </a:r>
            <a:br>
              <a:rPr lang="sr-Latn-RS" sz="3100" b="1" dirty="0" smtClean="0">
                <a:solidFill>
                  <a:schemeClr val="bg1"/>
                </a:solidFill>
              </a:rPr>
            </a:br>
            <a:r>
              <a:rPr lang="sr-Latn-RS" sz="3100" b="1" dirty="0" smtClean="0">
                <a:solidFill>
                  <a:schemeClr val="bg1"/>
                </a:solidFill>
              </a:rPr>
              <a:t/>
            </a:r>
            <a:br>
              <a:rPr lang="sr-Latn-RS" sz="3100" b="1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51"/>
            <a:ext cx="7686700" cy="3911231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bg1"/>
                </a:solidFill>
              </a:rPr>
              <a:t>*</a:t>
            </a:r>
            <a:r>
              <a:rPr lang="sr-Latn-RS" sz="2800" dirty="0" smtClean="0">
                <a:solidFill>
                  <a:schemeClr val="bg1"/>
                </a:solidFill>
              </a:rPr>
              <a:t>Marko</a:t>
            </a:r>
            <a:r>
              <a:rPr lang="en-US" sz="2800" dirty="0" smtClean="0">
                <a:solidFill>
                  <a:schemeClr val="bg1"/>
                </a:solidFill>
              </a:rPr>
              <a:t>’s knee is bleeding.</a:t>
            </a:r>
            <a:endParaRPr lang="en-US" sz="2800" u="sng" dirty="0" smtClean="0">
              <a:solidFill>
                <a:schemeClr val="bg1"/>
              </a:solidFill>
            </a:endParaRPr>
          </a:p>
          <a:p>
            <a:r>
              <a:rPr lang="sr-Latn-R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Is</a:t>
            </a:r>
            <a:r>
              <a:rPr lang="sr-Latn-RS" sz="2800" dirty="0" smtClean="0">
                <a:solidFill>
                  <a:schemeClr val="tx1"/>
                </a:solidFill>
              </a:rPr>
              <a:t> </a:t>
            </a:r>
            <a:r>
              <a:rPr lang="sr-Latn-RS" sz="2800" u="sng" dirty="0" smtClean="0">
                <a:solidFill>
                  <a:schemeClr val="tx1"/>
                </a:solidFill>
              </a:rPr>
              <a:t>Marko</a:t>
            </a:r>
            <a:r>
              <a:rPr lang="en-US" sz="2800" u="sng" dirty="0" smtClean="0">
                <a:solidFill>
                  <a:schemeClr val="tx1"/>
                </a:solidFill>
              </a:rPr>
              <a:t>’</a:t>
            </a:r>
            <a:r>
              <a:rPr lang="sr-Latn-RS" sz="2800" u="sng" dirty="0" smtClean="0">
                <a:solidFill>
                  <a:schemeClr val="tx1"/>
                </a:solidFill>
              </a:rPr>
              <a:t>s knee bleeding?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*Marko is not crying.</a:t>
            </a:r>
          </a:p>
          <a:p>
            <a:r>
              <a:rPr lang="sr-Latn-RS" sz="2800" dirty="0" smtClean="0">
                <a:solidFill>
                  <a:schemeClr val="tx1"/>
                </a:solidFill>
              </a:rPr>
              <a:t>  Is______________________________________</a:t>
            </a:r>
            <a:endParaRPr lang="sr-Latn-RS" sz="2800" u="sng" dirty="0" smtClean="0">
              <a:solidFill>
                <a:schemeClr val="tx1"/>
              </a:solidFill>
            </a:endParaRPr>
          </a:p>
          <a:p>
            <a:r>
              <a:rPr lang="sr-Latn-RS" sz="2800" dirty="0" smtClean="0">
                <a:solidFill>
                  <a:schemeClr val="bg1"/>
                </a:solidFill>
              </a:rPr>
              <a:t>*Dad and Milica are helping Marko.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  </a:t>
            </a:r>
            <a:r>
              <a:rPr lang="sr-Latn-RS" sz="2800" dirty="0" smtClean="0">
                <a:solidFill>
                  <a:schemeClr val="tx1"/>
                </a:solidFill>
              </a:rPr>
              <a:t>Are </a:t>
            </a:r>
            <a:r>
              <a:rPr lang="sr-Latn-RS" sz="2800" u="sng" dirty="0" smtClean="0">
                <a:solidFill>
                  <a:schemeClr val="tx1"/>
                </a:solidFill>
              </a:rPr>
              <a:t>dad and Milica helping Marko?</a:t>
            </a:r>
            <a:endParaRPr lang="sr-Latn-RS" sz="2800" dirty="0" smtClean="0">
              <a:solidFill>
                <a:schemeClr val="tx1"/>
              </a:solidFill>
            </a:endParaRPr>
          </a:p>
          <a:p>
            <a:r>
              <a:rPr lang="sr-Latn-RS" sz="2800" dirty="0" smtClean="0">
                <a:solidFill>
                  <a:schemeClr val="bg1"/>
                </a:solidFill>
              </a:rPr>
              <a:t> *Marko and Milan are not playing now.</a:t>
            </a:r>
          </a:p>
          <a:p>
            <a:r>
              <a:rPr lang="sr-Latn-RS" sz="2800" dirty="0" smtClean="0">
                <a:solidFill>
                  <a:schemeClr val="bg1"/>
                </a:solidFill>
              </a:rPr>
              <a:t>  </a:t>
            </a:r>
            <a:r>
              <a:rPr lang="sr-Latn-RS" sz="2800" dirty="0" smtClean="0">
                <a:solidFill>
                  <a:schemeClr val="tx1"/>
                </a:solidFill>
              </a:rPr>
              <a:t>Are  ____________________________________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/>
          <a:lstStyle/>
          <a:p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482188"/>
            <a:ext cx="8501122" cy="4447016"/>
          </a:xfrm>
          <a:solidFill>
            <a:schemeClr val="accent4"/>
          </a:solidFill>
        </p:spPr>
        <p:txBody>
          <a:bodyPr/>
          <a:lstStyle/>
          <a:p>
            <a:r>
              <a:rPr lang="sr-Latn-RS" sz="2800" b="0" dirty="0" smtClean="0">
                <a:solidFill>
                  <a:schemeClr val="bg1"/>
                </a:solidFill>
              </a:rPr>
              <a:t>*Filip and Ana know a lot of children.</a:t>
            </a:r>
          </a:p>
          <a:p>
            <a:r>
              <a:rPr lang="sr-Latn-RS" sz="2800" b="0" dirty="0" smtClean="0">
                <a:solidFill>
                  <a:schemeClr val="bg1"/>
                </a:solidFill>
              </a:rPr>
              <a:t>  </a:t>
            </a:r>
            <a:r>
              <a:rPr lang="sr-Latn-RS" sz="2800" b="0" dirty="0" smtClean="0">
                <a:solidFill>
                  <a:schemeClr val="tx1"/>
                </a:solidFill>
              </a:rPr>
              <a:t>Do </a:t>
            </a:r>
            <a:r>
              <a:rPr lang="sr-Latn-RS" sz="2800" b="0" u="sng" dirty="0" smtClean="0">
                <a:solidFill>
                  <a:schemeClr val="tx1"/>
                </a:solidFill>
              </a:rPr>
              <a:t>Filip and Ana know a lot of children?</a:t>
            </a:r>
          </a:p>
          <a:p>
            <a:r>
              <a:rPr lang="sr-Latn-RS" sz="2800" b="0" dirty="0" smtClean="0">
                <a:solidFill>
                  <a:schemeClr val="bg1"/>
                </a:solidFill>
              </a:rPr>
              <a:t>*These children play many sports.</a:t>
            </a:r>
          </a:p>
          <a:p>
            <a:r>
              <a:rPr lang="sr-Latn-RS" sz="2800" b="0" dirty="0" smtClean="0">
                <a:solidFill>
                  <a:schemeClr val="tx1"/>
                </a:solidFill>
              </a:rPr>
              <a:t>  Do </a:t>
            </a:r>
            <a:r>
              <a:rPr lang="sr-Latn-RS" sz="2800" b="0" u="sng" dirty="0" smtClean="0">
                <a:solidFill>
                  <a:schemeClr val="tx1"/>
                </a:solidFill>
              </a:rPr>
              <a:t>_______________________________</a:t>
            </a:r>
          </a:p>
          <a:p>
            <a:r>
              <a:rPr lang="sr-Latn-RS" sz="2800" b="0" dirty="0" smtClean="0">
                <a:solidFill>
                  <a:schemeClr val="bg1"/>
                </a:solidFill>
              </a:rPr>
              <a:t>*Ana doesn</a:t>
            </a:r>
            <a:r>
              <a:rPr lang="en-US" sz="2800" b="0" dirty="0" smtClean="0">
                <a:solidFill>
                  <a:schemeClr val="bg1"/>
                </a:solidFill>
              </a:rPr>
              <a:t>’</a:t>
            </a:r>
            <a:r>
              <a:rPr lang="sr-Latn-RS" sz="2800" b="0" dirty="0" smtClean="0">
                <a:solidFill>
                  <a:schemeClr val="bg1"/>
                </a:solidFill>
              </a:rPr>
              <a:t>t play football.</a:t>
            </a:r>
          </a:p>
          <a:p>
            <a:r>
              <a:rPr lang="sr-Latn-R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sr-Latn-RS" sz="2800" b="0" dirty="0" smtClean="0">
                <a:solidFill>
                  <a:schemeClr val="tx1"/>
                </a:solidFill>
              </a:rPr>
              <a:t>Does </a:t>
            </a:r>
            <a:r>
              <a:rPr lang="sr-Latn-RS" sz="2800" b="0" u="sng" dirty="0" smtClean="0">
                <a:solidFill>
                  <a:schemeClr val="tx1"/>
                </a:solidFill>
              </a:rPr>
              <a:t>Ana play football?</a:t>
            </a:r>
            <a:endParaRPr lang="en-US" sz="2800" b="0" u="sng" dirty="0" smtClean="0">
              <a:solidFill>
                <a:schemeClr val="tx1"/>
              </a:solidFill>
            </a:endParaRPr>
          </a:p>
          <a:p>
            <a:r>
              <a:rPr lang="sr-Latn-RS" sz="2800" b="0" dirty="0" smtClean="0">
                <a:solidFill>
                  <a:schemeClr val="bg1"/>
                </a:solidFill>
              </a:rPr>
              <a:t>*Marko loves computer  games.</a:t>
            </a:r>
          </a:p>
          <a:p>
            <a:r>
              <a:rPr lang="sr-Latn-RS" sz="2800" b="0" dirty="0" smtClean="0">
                <a:solidFill>
                  <a:schemeClr val="tx1"/>
                </a:solidFill>
              </a:rPr>
              <a:t>  Does </a:t>
            </a:r>
            <a:r>
              <a:rPr lang="sr-Latn-RS" sz="2800" b="0" u="sng" dirty="0" smtClean="0">
                <a:solidFill>
                  <a:schemeClr val="tx1"/>
                </a:solidFill>
              </a:rPr>
              <a:t>______________________________</a:t>
            </a:r>
            <a:endParaRPr lang="sr-Latn-RS" sz="2800" b="0" dirty="0" smtClean="0">
              <a:solidFill>
                <a:schemeClr val="tx1"/>
              </a:solidFill>
            </a:endParaRPr>
          </a:p>
          <a:p>
            <a:r>
              <a:rPr lang="sr-Latn-RS" sz="2800" b="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sz="5400" i="1" dirty="0" smtClean="0">
                <a:solidFill>
                  <a:schemeClr val="tx1"/>
                </a:solidFill>
              </a:rPr>
              <a:t>Homework</a:t>
            </a:r>
            <a:r>
              <a:rPr lang="sr-Latn-RS" i="1" dirty="0" smtClean="0">
                <a:solidFill>
                  <a:schemeClr val="tx1"/>
                </a:solidFill>
              </a:rPr>
              <a:t/>
            </a:r>
            <a:br>
              <a:rPr lang="sr-Latn-RS" i="1" dirty="0" smtClean="0">
                <a:solidFill>
                  <a:schemeClr val="tx1"/>
                </a:solidFill>
              </a:rPr>
            </a:br>
            <a:r>
              <a:rPr lang="sr-Latn-RS" i="1" dirty="0" smtClean="0">
                <a:solidFill>
                  <a:schemeClr val="tx1"/>
                </a:solidFill>
              </a:rPr>
              <a:t/>
            </a:r>
            <a:br>
              <a:rPr lang="sr-Latn-RS" i="1" dirty="0" smtClean="0">
                <a:solidFill>
                  <a:schemeClr val="tx1"/>
                </a:solidFill>
              </a:rPr>
            </a:br>
            <a:r>
              <a:rPr lang="sr-Latn-RS" sz="4400" i="1" dirty="0" smtClean="0">
                <a:solidFill>
                  <a:schemeClr val="tx1"/>
                </a:solidFill>
              </a:rPr>
              <a:t>Work book</a:t>
            </a:r>
            <a:br>
              <a:rPr lang="sr-Latn-RS" sz="4400" i="1" dirty="0" smtClean="0">
                <a:solidFill>
                  <a:schemeClr val="tx1"/>
                </a:solidFill>
              </a:rPr>
            </a:br>
            <a:r>
              <a:rPr lang="sr-Latn-RS" sz="4000" i="1" dirty="0" smtClean="0">
                <a:solidFill>
                  <a:schemeClr val="tx1"/>
                </a:solidFill>
              </a:rPr>
              <a:t>Exercise 2.</a:t>
            </a:r>
            <a:r>
              <a:rPr lang="sr-Latn-RS" sz="4400" i="1" dirty="0" smtClean="0">
                <a:solidFill>
                  <a:schemeClr val="tx1"/>
                </a:solidFill>
              </a:rPr>
              <a:t> – Ask questions.</a:t>
            </a:r>
            <a:r>
              <a:rPr lang="sr-Latn-RS" i="1" dirty="0" smtClean="0">
                <a:solidFill>
                  <a:schemeClr val="tx1"/>
                </a:solidFill>
              </a:rPr>
              <a:t/>
            </a:r>
            <a:br>
              <a:rPr lang="sr-Latn-RS" i="1" dirty="0" smtClean="0">
                <a:solidFill>
                  <a:schemeClr val="tx1"/>
                </a:solidFill>
              </a:rPr>
            </a:br>
            <a:r>
              <a:rPr lang="sr-Latn-RS" sz="3600" i="1" dirty="0" smtClean="0">
                <a:solidFill>
                  <a:schemeClr val="tx1"/>
                </a:solidFill>
              </a:rPr>
              <a:t>Exercise 3.</a:t>
            </a:r>
            <a:r>
              <a:rPr lang="sr-Latn-RS" i="1" dirty="0" smtClean="0">
                <a:solidFill>
                  <a:schemeClr val="tx1"/>
                </a:solidFill>
              </a:rPr>
              <a:t>-</a:t>
            </a:r>
            <a:r>
              <a:rPr lang="sr-Latn-RS" sz="4400" i="1" dirty="0" smtClean="0">
                <a:solidFill>
                  <a:schemeClr val="tx1"/>
                </a:solidFill>
              </a:rPr>
              <a:t>Match the sentence parts</a:t>
            </a:r>
            <a:r>
              <a:rPr lang="sr-Latn-RS" i="1" dirty="0" smtClean="0">
                <a:solidFill>
                  <a:schemeClr val="tx1"/>
                </a:solidFill>
              </a:rPr>
              <a:t>.</a:t>
            </a:r>
            <a:br>
              <a:rPr lang="sr-Latn-RS" i="1" dirty="0" smtClean="0">
                <a:solidFill>
                  <a:schemeClr val="tx1"/>
                </a:solidFill>
              </a:rPr>
            </a:br>
            <a:r>
              <a:rPr lang="sr-Latn-RS" i="1" dirty="0" smtClean="0">
                <a:solidFill>
                  <a:schemeClr val="tx1"/>
                </a:solidFill>
              </a:rPr>
              <a:t/>
            </a:r>
            <a:br>
              <a:rPr lang="sr-Latn-RS" i="1" dirty="0" smtClean="0">
                <a:solidFill>
                  <a:schemeClr val="tx1"/>
                </a:solidFill>
              </a:rPr>
            </a:br>
            <a:endParaRPr lang="sr-Cyrl-BA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964395"/>
            <a:ext cx="592935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Body parts     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1391436"/>
            <a:ext cx="2828916" cy="3394892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bg1"/>
                </a:solidFill>
              </a:rPr>
              <a:t>        arm</a:t>
            </a:r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sz="3200" dirty="0" smtClean="0">
                <a:solidFill>
                  <a:schemeClr val="bg1"/>
                </a:solidFill>
              </a:rPr>
              <a:t>        leg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357950" y="1394818"/>
            <a:ext cx="2328851" cy="339151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</a:rPr>
              <a:t>       head</a:t>
            </a:r>
          </a:p>
          <a:p>
            <a:endParaRPr lang="sr-Latn-RS" sz="3200" dirty="0" smtClean="0">
              <a:solidFill>
                <a:schemeClr val="bg1"/>
              </a:solidFill>
            </a:endParaRPr>
          </a:p>
          <a:p>
            <a:r>
              <a:rPr lang="sr-Latn-RS" sz="3200" dirty="0" smtClean="0">
                <a:solidFill>
                  <a:schemeClr val="bg1"/>
                </a:solidFill>
              </a:rPr>
              <a:t>          hand</a:t>
            </a:r>
          </a:p>
          <a:p>
            <a:endParaRPr lang="sr-Latn-RS" sz="3200" dirty="0" smtClean="0">
              <a:solidFill>
                <a:schemeClr val="bg1"/>
              </a:solidFill>
            </a:endParaRPr>
          </a:p>
          <a:p>
            <a:r>
              <a:rPr lang="sr-Latn-RS" sz="3200" dirty="0" smtClean="0">
                <a:solidFill>
                  <a:schemeClr val="bg1"/>
                </a:solidFill>
              </a:rPr>
              <a:t>       knee</a:t>
            </a:r>
            <a:endParaRPr lang="sr-Cyrl-BA" sz="32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Cute Little Girl Drawing | Free download on ClipArtMa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90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000628" y="1714494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86314" y="2786064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214546" y="1785932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3714758"/>
            <a:ext cx="235745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000232" y="4071948"/>
            <a:ext cx="228601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FREE TIME ACTIVITIES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    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     </a:t>
            </a:r>
            <a:r>
              <a:rPr lang="sr-Latn-RS" sz="3600" dirty="0" smtClean="0">
                <a:solidFill>
                  <a:schemeClr val="bg1"/>
                </a:solidFill>
              </a:rPr>
              <a:t/>
            </a:r>
            <a:br>
              <a:rPr lang="sr-Latn-RS" sz="3600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2071684"/>
            <a:ext cx="3038468" cy="571504"/>
          </a:xfrm>
        </p:spPr>
        <p:txBody>
          <a:bodyPr/>
          <a:lstStyle/>
          <a:p>
            <a:pPr algn="ctr"/>
            <a:r>
              <a:rPr lang="sr-Latn-RS" dirty="0" smtClean="0"/>
              <a:t>PLAY  FOOTBALL</a:t>
            </a:r>
          </a:p>
        </p:txBody>
      </p:sp>
      <p:pic>
        <p:nvPicPr>
          <p:cNvPr id="3" name="Picture 2" descr="fudb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8"/>
            <a:ext cx="3357586" cy="1857388"/>
          </a:xfrm>
          <a:prstGeom prst="rect">
            <a:avLst/>
          </a:prstGeom>
        </p:spPr>
      </p:pic>
      <p:pic>
        <p:nvPicPr>
          <p:cNvPr id="4" name="Picture 3" descr="koš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296"/>
            <a:ext cx="3571900" cy="1785950"/>
          </a:xfrm>
          <a:prstGeom prst="rect">
            <a:avLst/>
          </a:prstGeom>
        </p:spPr>
      </p:pic>
      <p:sp>
        <p:nvSpPr>
          <p:cNvPr id="8" name="Subtitle 6"/>
          <p:cNvSpPr txBox="1">
            <a:spLocks/>
          </p:cNvSpPr>
          <p:nvPr/>
        </p:nvSpPr>
        <p:spPr>
          <a:xfrm>
            <a:off x="5214942" y="2143122"/>
            <a:ext cx="3500462" cy="5715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Latn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 BASKETBALL</a:t>
            </a:r>
          </a:p>
        </p:txBody>
      </p:sp>
      <p:pic>
        <p:nvPicPr>
          <p:cNvPr id="10" name="Picture 9" descr="odboj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786064"/>
            <a:ext cx="3429024" cy="1643074"/>
          </a:xfrm>
          <a:prstGeom prst="rect">
            <a:avLst/>
          </a:prstGeom>
        </p:spPr>
      </p:pic>
      <p:sp>
        <p:nvSpPr>
          <p:cNvPr id="11" name="Subtitle 6"/>
          <p:cNvSpPr txBox="1">
            <a:spLocks/>
          </p:cNvSpPr>
          <p:nvPr/>
        </p:nvSpPr>
        <p:spPr>
          <a:xfrm>
            <a:off x="685800" y="4500576"/>
            <a:ext cx="3038468" cy="64292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Latn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 VOLLEYBALL</a:t>
            </a:r>
          </a:p>
        </p:txBody>
      </p:sp>
      <p:pic>
        <p:nvPicPr>
          <p:cNvPr id="12" name="Picture 11" descr="ten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786064"/>
            <a:ext cx="3643338" cy="1643074"/>
          </a:xfrm>
          <a:prstGeom prst="rect">
            <a:avLst/>
          </a:prstGeom>
        </p:spPr>
      </p:pic>
      <p:sp>
        <p:nvSpPr>
          <p:cNvPr id="13" name="Subtitle 6"/>
          <p:cNvSpPr txBox="1">
            <a:spLocks/>
          </p:cNvSpPr>
          <p:nvPr/>
        </p:nvSpPr>
        <p:spPr>
          <a:xfrm>
            <a:off x="5286380" y="4500576"/>
            <a:ext cx="3357586" cy="64292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Latn-R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 TENNIS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715536" cy="51435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571882"/>
            <a:ext cx="4643438" cy="1214446"/>
          </a:xfrm>
        </p:spPr>
        <p:txBody>
          <a:bodyPr>
            <a:normAutofit/>
          </a:bodyPr>
          <a:lstStyle/>
          <a:p>
            <a:pPr algn="ctr"/>
            <a:r>
              <a:rPr lang="sr-Latn-RS" sz="2800" dirty="0" smtClean="0"/>
              <a:t>PLAY COMPUTER GAMES</a:t>
            </a:r>
            <a:endParaRPr lang="sr-Cyrl-BA" sz="2800" dirty="0"/>
          </a:p>
        </p:txBody>
      </p:sp>
      <p:pic>
        <p:nvPicPr>
          <p:cNvPr id="4" name="Picture 3" descr="kompj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7"/>
            <a:ext cx="3857653" cy="3000396"/>
          </a:xfrm>
          <a:prstGeom prst="rect">
            <a:avLst/>
          </a:prstGeom>
        </p:spPr>
      </p:pic>
      <p:pic>
        <p:nvPicPr>
          <p:cNvPr id="6" name="Picture 5" descr="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571486"/>
            <a:ext cx="4143372" cy="3000396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4929190" y="3643320"/>
            <a:ext cx="4214810" cy="500066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sr-Latn-RS" sz="2800" dirty="0" smtClean="0"/>
              <a:t>WATCH   TV</a:t>
            </a:r>
            <a:endParaRPr kumimoji="0" lang="sr-Cyrl-B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5720" y="3714758"/>
            <a:ext cx="3786214" cy="785818"/>
          </a:xfrm>
        </p:spPr>
        <p:txBody>
          <a:bodyPr/>
          <a:lstStyle/>
          <a:p>
            <a:pPr algn="ctr"/>
            <a:r>
              <a:rPr lang="sr-Latn-RS" dirty="0" smtClean="0"/>
              <a:t>SWIM</a:t>
            </a:r>
            <a:endParaRPr lang="sr-Cyrl-BA" dirty="0"/>
          </a:p>
        </p:txBody>
      </p:sp>
      <p:pic>
        <p:nvPicPr>
          <p:cNvPr id="1030" name="Picture 6" descr="Funny Cartoon Boy Swimmer In The Swimming Pool Royalty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7"/>
            <a:ext cx="3714776" cy="3071834"/>
          </a:xfrm>
          <a:prstGeom prst="rect">
            <a:avLst/>
          </a:prstGeom>
          <a:noFill/>
        </p:spPr>
      </p:pic>
      <p:pic>
        <p:nvPicPr>
          <p:cNvPr id="5" name="Picture 4" descr="Screenshot_20200414_225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71486"/>
            <a:ext cx="3714776" cy="3071834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4857752" y="3786196"/>
            <a:ext cx="4286248" cy="64294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sr-Latn-RS" sz="2600" dirty="0" smtClean="0"/>
              <a:t>WALK IN A PARK</a:t>
            </a:r>
            <a:endParaRPr kumimoji="0" lang="sr-Cyrl-B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58" y="3786196"/>
            <a:ext cx="8572560" cy="785818"/>
          </a:xfrm>
        </p:spPr>
        <p:txBody>
          <a:bodyPr>
            <a:normAutofit/>
          </a:bodyPr>
          <a:lstStyle/>
          <a:p>
            <a:pPr algn="ctr"/>
            <a:r>
              <a:rPr lang="sr-Latn-RS" sz="3600" dirty="0" smtClean="0"/>
              <a:t>GO TO AN AMUSEMENT PARK </a:t>
            </a:r>
            <a:endParaRPr lang="sr-Cyrl-BA" sz="3600" dirty="0"/>
          </a:p>
        </p:txBody>
      </p:sp>
      <p:pic>
        <p:nvPicPr>
          <p:cNvPr id="4" name="Picture 3" descr="luna 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53"/>
            <a:ext cx="7643866" cy="264677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/>
          <a:lstStyle/>
          <a:p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3314708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3600" dirty="0" smtClean="0">
                <a:solidFill>
                  <a:schemeClr val="bg1"/>
                </a:solidFill>
              </a:rPr>
              <a:t>Work book</a:t>
            </a:r>
          </a:p>
          <a:p>
            <a:pPr algn="ctr">
              <a:buNone/>
            </a:pPr>
            <a:r>
              <a:rPr lang="sr-Latn-RS" sz="2800" dirty="0" smtClean="0">
                <a:solidFill>
                  <a:schemeClr val="bg1"/>
                </a:solidFill>
              </a:rPr>
              <a:t>(Page 49)</a:t>
            </a:r>
          </a:p>
          <a:p>
            <a:pPr algn="ctr">
              <a:buNone/>
            </a:pPr>
            <a:r>
              <a:rPr lang="sr-Latn-RS" sz="3600" dirty="0" smtClean="0">
                <a:solidFill>
                  <a:schemeClr val="bg1"/>
                </a:solidFill>
              </a:rPr>
              <a:t>Revision</a:t>
            </a:r>
            <a:endParaRPr lang="sr-Cyrl-B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sr-Latn-RS" sz="4000" dirty="0" smtClean="0">
                <a:solidFill>
                  <a:schemeClr val="tx1"/>
                </a:solidFill>
              </a:rPr>
              <a:t>      </a:t>
            </a:r>
            <a:r>
              <a:rPr lang="sr-Latn-RS" sz="3100" dirty="0" smtClean="0">
                <a:solidFill>
                  <a:schemeClr val="tx1"/>
                </a:solidFill>
                <a:effectLst/>
              </a:rPr>
              <a:t>1.Read and match:</a:t>
            </a: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r>
              <a:rPr lang="sr-Latn-RS" sz="3100" dirty="0" smtClean="0">
                <a:solidFill>
                  <a:schemeClr val="bg1"/>
                </a:solidFill>
              </a:rPr>
              <a:t/>
            </a:r>
            <a:br>
              <a:rPr lang="sr-Latn-RS" sz="3100" dirty="0" smtClean="0">
                <a:solidFill>
                  <a:schemeClr val="bg1"/>
                </a:solidFill>
              </a:rPr>
            </a:br>
            <a:endParaRPr lang="sr-Cyrl-BA" sz="31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3321849"/>
            <a:ext cx="9144000" cy="1232306"/>
          </a:xfrm>
        </p:spPr>
        <p:txBody>
          <a:bodyPr>
            <a:normAutofit fontScale="92500" lnSpcReduction="20000"/>
          </a:bodyPr>
          <a:lstStyle/>
          <a:p>
            <a:r>
              <a:rPr lang="sr-Latn-RS" sz="2800" dirty="0" smtClean="0"/>
              <a:t>    Let me see your hands.  </a:t>
            </a:r>
            <a:r>
              <a:rPr lang="en-US" sz="2800" dirty="0" smtClean="0"/>
              <a:t>  </a:t>
            </a:r>
            <a:r>
              <a:rPr lang="sr-Latn-RS" sz="2800" dirty="0" smtClean="0"/>
              <a:t>       Marko</a:t>
            </a:r>
            <a:r>
              <a:rPr lang="en-US" sz="2800" dirty="0" smtClean="0"/>
              <a:t>’s knee is bleeding.       </a:t>
            </a:r>
          </a:p>
          <a:p>
            <a:r>
              <a:rPr lang="en-US" sz="2800" dirty="0" smtClean="0"/>
              <a:t>                           There’s a big amusement park.</a:t>
            </a:r>
          </a:p>
          <a:p>
            <a:r>
              <a:rPr lang="en-US" sz="2800" dirty="0" smtClean="0"/>
              <a:t>     We can swim in a pool.          He is a brave boy.</a:t>
            </a:r>
            <a:endParaRPr lang="sr-Cyrl-BA" sz="2800" dirty="0"/>
          </a:p>
        </p:txBody>
      </p:sp>
      <p:pic>
        <p:nvPicPr>
          <p:cNvPr id="5" name="Picture 4" descr="engle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785800"/>
            <a:ext cx="6715172" cy="2000263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500298" y="1446601"/>
            <a:ext cx="2857520" cy="1875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366615" y="1955597"/>
            <a:ext cx="2625347" cy="19288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571736" y="1339445"/>
            <a:ext cx="4500594" cy="20359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982505" y="2357436"/>
            <a:ext cx="1393041" cy="1500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143240" y="2303857"/>
            <a:ext cx="3000396" cy="1875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9B7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194</Words>
  <Application>Microsoft Office PowerPoint</Application>
  <PresentationFormat>On-screen Show (16:9)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ENGLISH IS FUN 2   </vt:lpstr>
      <vt:lpstr>Body parts           </vt:lpstr>
      <vt:lpstr>        FREE TIME ACTIVITIES   </vt:lpstr>
      <vt:lpstr>                      </vt:lpstr>
      <vt:lpstr> </vt:lpstr>
      <vt:lpstr> </vt:lpstr>
      <vt:lpstr> </vt:lpstr>
      <vt:lpstr>Slide 8</vt:lpstr>
      <vt:lpstr>      1.Read and match:        </vt:lpstr>
      <vt:lpstr>           2. Ask questions:        </vt:lpstr>
      <vt:lpstr>Slide 11</vt:lpstr>
      <vt:lpstr>Homework  Work book Exercise 2. – Ask questions. Exercise 3.-Match the sentence parts.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IS FUN 2</dc:title>
  <dc:creator>ThinkPad</dc:creator>
  <cp:lastModifiedBy>Kristina Mataruga</cp:lastModifiedBy>
  <cp:revision>57</cp:revision>
  <dcterms:created xsi:type="dcterms:W3CDTF">2020-04-14T19:36:05Z</dcterms:created>
  <dcterms:modified xsi:type="dcterms:W3CDTF">2020-04-22T07:21:31Z</dcterms:modified>
</cp:coreProperties>
</file>