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9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4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33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6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3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55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12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98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2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63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06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BB9DF-788E-43D8-BB44-A31F9C65F6C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8156-81CA-4AD8-89FC-A8D515DBA4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6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0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1900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3882"/>
            <a:ext cx="10796156" cy="4894118"/>
          </a:xfrm>
          <a:prstGeom prst="rect">
            <a:avLst/>
          </a:prstGeom>
        </p:spPr>
      </p:pic>
      <p:pic>
        <p:nvPicPr>
          <p:cNvPr id="6" name="16 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8182" y="6137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0716"/>
          </a:xfrm>
        </p:spPr>
      </p:pic>
      <p:pic>
        <p:nvPicPr>
          <p:cNvPr id="5" name="17 Trac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5955" y="5618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781"/>
          </a:xfrm>
        </p:spPr>
      </p:pic>
    </p:spTree>
    <p:extLst>
      <p:ext uri="{BB962C8B-B14F-4D97-AF65-F5344CB8AC3E}">
        <p14:creationId xmlns:p14="http://schemas.microsoft.com/office/powerpoint/2010/main" val="108958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Stolić</dc:creator>
  <cp:lastModifiedBy>Milan Stolić</cp:lastModifiedBy>
  <cp:revision>1</cp:revision>
  <dcterms:created xsi:type="dcterms:W3CDTF">2020-03-16T19:33:41Z</dcterms:created>
  <dcterms:modified xsi:type="dcterms:W3CDTF">2020-03-16T19:34:04Z</dcterms:modified>
</cp:coreProperties>
</file>