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3"/>
    <p:sldId id="283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1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0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0E21C-42B3-4C51-826D-CEEBF7C9F373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908FE8-D9DC-4D76-A35E-29A543BF2D9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EE0FD-BD4C-4EAB-B325-DA292FC8B64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0422A-640E-4CC9-8E7F-303142AED74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https://euinfo.ba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1523999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rgbClr val="99663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2514600"/>
            <a:ext cx="7010400" cy="3200400"/>
          </a:xfrm>
        </p:spPr>
        <p:txBody>
          <a:bodyPr>
            <a:normAutofit/>
          </a:bodyPr>
          <a:lstStyle/>
          <a:p>
            <a:endParaRPr lang="sr-Cyrl-RS" sz="2400" b="1" dirty="0">
              <a:solidFill>
                <a:schemeClr val="tx1"/>
              </a:solidFill>
            </a:endParaRPr>
          </a:p>
          <a:p>
            <a:r>
              <a:rPr lang="en-US" sz="4400" b="1" smtClean="0">
                <a:solidFill>
                  <a:schemeClr val="tx1"/>
                </a:solidFill>
              </a:rPr>
              <a:t>9</a:t>
            </a:r>
            <a:r>
              <a:rPr lang="sr-Latn-RS" sz="4400" b="1" dirty="0" smtClean="0">
                <a:solidFill>
                  <a:schemeClr val="tx1"/>
                </a:solidFill>
              </a:rPr>
              <a:t>.</a:t>
            </a:r>
            <a:r>
              <a:rPr lang="sr-Cyrl-RS" sz="4400" b="1" dirty="0" smtClean="0">
                <a:solidFill>
                  <a:schemeClr val="tx1"/>
                </a:solidFill>
              </a:rPr>
              <a:t> </a:t>
            </a:r>
            <a:r>
              <a:rPr lang="sr-Cyrl-CS" sz="4400" b="1" dirty="0">
                <a:solidFill>
                  <a:schemeClr val="tx1"/>
                </a:solidFill>
              </a:rPr>
              <a:t>р</a:t>
            </a:r>
            <a:r>
              <a:rPr lang="sr-Cyrl-RS" sz="4400" b="1" dirty="0">
                <a:solidFill>
                  <a:schemeClr val="tx1"/>
                </a:solidFill>
              </a:rPr>
              <a:t>азред - Историја</a:t>
            </a:r>
            <a:endParaRPr lang="sr-Cyrl-RS" sz="44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m.marjanovic\AppData\Local\Microsoft\Windows\Temporary Internet Files\Content.Outlook\89ZX5E53\RPZ_LOGO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2895600" y="685800"/>
            <a:ext cx="3429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br>
              <a:rPr lang="sr-Cyrl-BA" b="1" dirty="0" smtClean="0"/>
            </a:br>
            <a:r>
              <a:rPr lang="sr-Cyrl-BA" b="1" dirty="0" smtClean="0"/>
              <a:t>Слом комунизма </a:t>
            </a:r>
            <a:r>
              <a:rPr lang="sr-Cyrl-BA" b="1" dirty="0"/>
              <a:t>у </a:t>
            </a:r>
            <a:r>
              <a:rPr lang="sr-Cyrl-BA" b="1" dirty="0" smtClean="0"/>
              <a:t>Европи</a:t>
            </a:r>
            <a:br>
              <a:rPr lang="sr-Cyrl-RS" b="1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1"/>
          <a:stretch>
            <a:fillRect/>
          </a:stretch>
        </p:blipFill>
        <p:spPr>
          <a:xfrm>
            <a:off x="1198033" y="1905000"/>
            <a:ext cx="6747933" cy="379571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32288" y="1331267"/>
            <a:ext cx="37221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 smtClean="0"/>
              <a:t>Тероризам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b="1" dirty="0"/>
              <a:t>Слом комунизма у Европи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05000" y="2409825"/>
            <a:ext cx="5334000" cy="30003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1524000"/>
            <a:ext cx="670560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sr-Cyrl-RS" sz="2400" b="1" dirty="0" smtClean="0">
                <a:sym typeface="+mn-ea"/>
              </a:rPr>
              <a:t>Привреда</a:t>
            </a:r>
            <a:endParaRPr lang="sr-Cyrl-R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b="1" dirty="0" smtClean="0">
                <a:sym typeface="+mn-ea"/>
              </a:rPr>
              <a:t>Успон привреде у Кини, Ирану, Турској, Индији и Јапану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7744"/>
            <a:ext cx="8229600" cy="1096962"/>
          </a:xfrm>
        </p:spPr>
        <p:txBody>
          <a:bodyPr>
            <a:normAutofit/>
          </a:bodyPr>
          <a:lstStyle/>
          <a:p>
            <a:r>
              <a:rPr lang="sr-Cyrl-BA" b="1" dirty="0"/>
              <a:t>Слом комунизма у </a:t>
            </a:r>
            <a:r>
              <a:rPr lang="sr-Cyrl-BA" b="1" dirty="0" smtClean="0"/>
              <a:t>Европи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057400" y="2133600"/>
            <a:ext cx="5638800" cy="33192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600" y="1431521"/>
            <a:ext cx="4637497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sr-Cyrl-RS" sz="2400" b="1" dirty="0" smtClean="0">
                <a:sym typeface="+mn-ea"/>
              </a:rPr>
              <a:t>Еколошки проблеми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/>
              <a:t>Слом комунизма у Европи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7315200" cy="4373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b="1" dirty="0"/>
              <a:t>З</a:t>
            </a:r>
            <a:r>
              <a:rPr lang="sr-Cyrl-RS" b="1" dirty="0" smtClean="0"/>
              <a:t>адаци </a:t>
            </a:r>
            <a:endParaRPr lang="sr-Cyrl-RS" b="1" dirty="0" smtClean="0"/>
          </a:p>
          <a:p>
            <a:pPr marL="0" indent="0">
              <a:buNone/>
            </a:pPr>
            <a:r>
              <a:rPr lang="sr-Cyrl-RS" dirty="0" smtClean="0"/>
              <a:t>Направити забиљешке у својим свескама и одговорити на питања из уџбеника на страници број 153.</a:t>
            </a:r>
            <a:endParaRPr lang="sr-Cyrl-RS" dirty="0" smtClean="0"/>
          </a:p>
          <a:p>
            <a:pPr marL="0" indent="0">
              <a:buNone/>
            </a:pPr>
            <a:r>
              <a:rPr lang="sr-Cyrl-RS" b="1" i="1" dirty="0" smtClean="0"/>
              <a:t>Ко жели више: </a:t>
            </a:r>
            <a:endParaRPr lang="sr-Cyrl-RS" b="1" i="1" dirty="0" smtClean="0"/>
          </a:p>
          <a:p>
            <a:pPr marL="0" indent="0">
              <a:buNone/>
            </a:pPr>
            <a:r>
              <a:rPr lang="sr-Latn-BA" dirty="0" smtClean="0">
                <a:hlinkClick r:id="rId1"/>
              </a:rPr>
              <a:t>euinfo.ba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667000"/>
            <a:ext cx="7772400" cy="1470025"/>
          </a:xfrm>
        </p:spPr>
        <p:txBody>
          <a:bodyPr>
            <a:normAutofit/>
          </a:bodyPr>
          <a:lstStyle/>
          <a:p>
            <a:r>
              <a:rPr lang="sr-Cyrl-BA" b="1" dirty="0" smtClean="0"/>
              <a:t>СЛОМ КОМУНИЗМА У ЕВРОПИ </a:t>
            </a:r>
            <a:br>
              <a:rPr lang="sr-Cyrl-BA" b="1" dirty="0" smtClean="0"/>
            </a:b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1190"/>
            <a:ext cx="8229600" cy="1143000"/>
          </a:xfrm>
        </p:spPr>
        <p:txBody>
          <a:bodyPr>
            <a:normAutofit/>
          </a:bodyPr>
          <a:lstStyle/>
          <a:p>
            <a:r>
              <a:rPr lang="sr-Cyrl-BA" b="1" dirty="0"/>
              <a:t>Слом комунизма у </a:t>
            </a:r>
            <a:r>
              <a:rPr lang="sr-Cyrl-BA" b="1" dirty="0" smtClean="0"/>
              <a:t>Европи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343400" y="1828800"/>
            <a:ext cx="3837688" cy="42211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1752600"/>
            <a:ext cx="325583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b="1" dirty="0" smtClean="0"/>
              <a:t>   </a:t>
            </a:r>
            <a:r>
              <a:rPr lang="sr-Cyrl-RS" sz="2400" b="1" dirty="0" smtClean="0"/>
              <a:t>  Крај Хладног рата</a:t>
            </a:r>
            <a:endParaRPr lang="sr-Cyrl-RS" sz="2400" b="1" dirty="0" smtClean="0"/>
          </a:p>
          <a:p>
            <a:pPr algn="just"/>
            <a:endParaRPr lang="sr-Cyrl-RS" sz="24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 smtClean="0"/>
              <a:t>Михаил Горбачов</a:t>
            </a:r>
            <a:r>
              <a:rPr lang="en-US" sz="2000" dirty="0" smtClean="0"/>
              <a:t>- </a:t>
            </a:r>
            <a:r>
              <a:rPr lang="sr-Cyrl-RS" sz="2000" dirty="0" smtClean="0"/>
              <a:t>Перестројка</a:t>
            </a:r>
            <a:endParaRPr lang="sr-Cyrl-RS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 smtClean="0"/>
              <a:t>Реформа у привреди и друштву</a:t>
            </a:r>
            <a:endParaRPr lang="sr-Cyrl-RS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RS" sz="2000" dirty="0" smtClean="0"/>
              <a:t>Залагао се за више слободе и демократије</a:t>
            </a:r>
            <a:endParaRPr lang="en-US" sz="2000" dirty="0" smtClean="0"/>
          </a:p>
          <a:p>
            <a:pPr algn="just"/>
            <a:endParaRPr lang="sr-Cyrl-BA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B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b="1" dirty="0"/>
              <a:t>Слом комунизма у Европи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791896" y="2743200"/>
            <a:ext cx="5209103" cy="327739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1905000"/>
            <a:ext cx="5480068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 smtClean="0">
                <a:sym typeface="+mn-ea"/>
              </a:rPr>
              <a:t>Рушење Берлинског зида 9.11.1989.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BA" b="1" dirty="0"/>
              <a:t>Слом комунизма у Европи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514600" y="3015466"/>
            <a:ext cx="5448605" cy="31713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981200"/>
            <a:ext cx="72390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RS" sz="2000" dirty="0" smtClean="0"/>
              <a:t>Побједа запада у Хладном рату</a:t>
            </a:r>
            <a:endParaRPr lang="sr-Cyrl-BA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2000" dirty="0" smtClean="0"/>
              <a:t>Подјела Европе</a:t>
            </a:r>
            <a:endParaRPr lang="sr-Cyrl-BA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2000" dirty="0" smtClean="0"/>
              <a:t>1991. распушта се и Варшавски </a:t>
            </a:r>
            <a:r>
              <a:rPr lang="sr-Cyrl-BA" sz="2000" dirty="0" smtClean="0"/>
              <a:t>уговор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66800" y="1600201"/>
            <a:ext cx="579120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 smtClean="0">
                <a:sym typeface="+mn-ea"/>
              </a:rPr>
              <a:t>Слом СССР-а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/>
              <a:t>Слом комунизма у Европи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00200" y="3171964"/>
            <a:ext cx="6096000" cy="28946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1417638"/>
            <a:ext cx="6096000" cy="1353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b="1" dirty="0" smtClean="0"/>
              <a:t>Америчка хегемонија</a:t>
            </a:r>
            <a:endParaRPr lang="en-US" sz="2400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BA" sz="2000" dirty="0" smtClean="0"/>
              <a:t>НАТО </a:t>
            </a:r>
            <a:endParaRPr lang="sr-Cyrl-BA" sz="20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BA" sz="2000" dirty="0" smtClean="0"/>
              <a:t>Војне интервенције</a:t>
            </a:r>
            <a:endParaRPr lang="sr-Cyrl-BA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/>
              <a:t>Слом комунизма у Европи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915970" y="2895600"/>
            <a:ext cx="4724400" cy="29763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1417638"/>
            <a:ext cx="65532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Cyrl-RS" sz="2400" b="1" dirty="0" smtClean="0"/>
              <a:t>Владимир Путин</a:t>
            </a:r>
            <a:endParaRPr lang="sr-Cyrl-RS" sz="2400" b="1" dirty="0"/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BA" dirty="0" smtClean="0"/>
              <a:t>Подизање привреде у Русији</a:t>
            </a:r>
            <a:endParaRPr lang="sr-Cyrl-BA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r-Cyrl-BA" dirty="0" smtClean="0"/>
              <a:t>Руски утицај у свијету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r>
              <a:rPr lang="sr-Cyrl-BA" b="1" dirty="0"/>
              <a:t>Слом комунизма у Европи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10533" y="3352800"/>
            <a:ext cx="3042205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352800"/>
            <a:ext cx="3048000" cy="23308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83639" y="1524001"/>
            <a:ext cx="6460161" cy="1845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 b="1" dirty="0" smtClean="0"/>
              <a:t>Ширење Европске уније</a:t>
            </a:r>
            <a:endParaRPr lang="sr-Cyrl-RS" sz="24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r-Cyrl-R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/>
              <a:t>1957. године стварање Европске </a:t>
            </a:r>
            <a:r>
              <a:rPr lang="sr-Latn-BA" dirty="0" smtClean="0"/>
              <a:t>e</a:t>
            </a:r>
            <a:r>
              <a:rPr lang="sr-Cyrl-RS" dirty="0" smtClean="0"/>
              <a:t>кономске </a:t>
            </a:r>
            <a:r>
              <a:rPr lang="sr-Cyrl-RS" dirty="0" smtClean="0"/>
              <a:t>заједнице</a:t>
            </a:r>
            <a:endParaRPr lang="sr-Cyrl-R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/>
              <a:t>1993. године стварање Европске уније</a:t>
            </a:r>
            <a:endParaRPr lang="sr-Cyrl-R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r-Cyrl-RS" dirty="0" smtClean="0"/>
              <a:t>1999. године уведена валута Евро</a:t>
            </a:r>
            <a:endParaRPr lang="sr-Cyrl-R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BA" b="1" dirty="0"/>
              <a:t>Слом комунизма у Европи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100" y="1295400"/>
            <a:ext cx="7543800" cy="4678363"/>
          </a:xfrm>
        </p:spPr>
        <p:txBody>
          <a:bodyPr/>
          <a:lstStyle/>
          <a:p>
            <a:pPr marL="0" indent="0">
              <a:buNone/>
            </a:pPr>
            <a:r>
              <a:rPr lang="sr-Cyrl-RS" b="1" dirty="0" smtClean="0"/>
              <a:t>Глобализација</a:t>
            </a:r>
            <a:endParaRPr lang="sr-Latn-BA" sz="1400" b="1" dirty="0"/>
          </a:p>
          <a:p>
            <a:pPr marL="0" indent="0">
              <a:buNone/>
            </a:pPr>
            <a:endParaRPr lang="sr-Latn-BA" sz="2800" dirty="0" smtClean="0"/>
          </a:p>
          <a:p>
            <a:pPr marL="0" indent="0">
              <a:buNone/>
            </a:pPr>
            <a:r>
              <a:rPr lang="sr-Cyrl-RS" sz="2800" dirty="0" smtClean="0"/>
              <a:t>Процес </a:t>
            </a:r>
            <a:r>
              <a:rPr lang="sr-Cyrl-RS" sz="2800" dirty="0" smtClean="0"/>
              <a:t>петварања свијета у један привредни, технолошки, културни и политички систем.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352800"/>
            <a:ext cx="3930090" cy="26883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1094</Words>
  <Application>WPS Presentation</Application>
  <PresentationFormat>On-screen Show (4:3)</PresentationFormat>
  <Paragraphs>76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SimSun</vt:lpstr>
      <vt:lpstr>Wingdings</vt:lpstr>
      <vt:lpstr>Calibri</vt:lpstr>
      <vt:lpstr>Microsoft YaHei</vt:lpstr>
      <vt:lpstr>Arial Unicode MS</vt:lpstr>
      <vt:lpstr>Office Theme</vt:lpstr>
      <vt:lpstr>PowerPoint 演示文稿</vt:lpstr>
      <vt:lpstr>СЛОМ КОМУНИЗМА У ЕВРОПИ  </vt:lpstr>
      <vt:lpstr>Слом комунизма у Европи</vt:lpstr>
      <vt:lpstr>Слом комунизма у Европи</vt:lpstr>
      <vt:lpstr>Слом комунизма у Европи</vt:lpstr>
      <vt:lpstr>Слом комунизма у Европи</vt:lpstr>
      <vt:lpstr>Слом комунизма у Европи</vt:lpstr>
      <vt:lpstr>Слом комунизма у Европи</vt:lpstr>
      <vt:lpstr>Слом комунизма у Европи</vt:lpstr>
      <vt:lpstr> Слом комунизма у Европи </vt:lpstr>
      <vt:lpstr>Слом комунизма у Европи</vt:lpstr>
      <vt:lpstr>Слом комунизма у Европи</vt:lpstr>
      <vt:lpstr>Слом комунизма у Европи</vt:lpstr>
    </vt:vector>
  </TitlesOfParts>
  <Company>Republicki pedagoski zavod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САВЈЕТОВАЊЕ ЗА НАСТАВНИКЕ ИНФОРМАТИКЕ</dc:title>
  <dc:creator>Aleksandra Stankovic</dc:creator>
  <cp:lastModifiedBy>TANJA</cp:lastModifiedBy>
  <cp:revision>119</cp:revision>
  <dcterms:created xsi:type="dcterms:W3CDTF">2017-07-14T07:47:00Z</dcterms:created>
  <dcterms:modified xsi:type="dcterms:W3CDTF">2020-04-02T13:41:57Z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1033-11.2.0.9232</vt:lpwstr>
  </property>
</Properties>
</file>