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6" r:id="rId4"/>
    <p:sldId id="277" r:id="rId5"/>
    <p:sldId id="278" r:id="rId6"/>
    <p:sldId id="279" r:id="rId7"/>
    <p:sldId id="280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8</a:t>
            </a:r>
            <a:r>
              <a:rPr lang="sr-Latn-RS" sz="4400" b="1" dirty="0" smtClean="0">
                <a:solidFill>
                  <a:schemeClr val="tx1"/>
                </a:solidFill>
              </a:rPr>
              <a:t>.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</a:rPr>
              <a:t>р</a:t>
            </a:r>
            <a:r>
              <a:rPr lang="sr-Cyrl-RS" sz="4400" b="1" dirty="0" smtClean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БОСНА И ХЕРЦЕГОВИНА КРАЈЕМ </a:t>
            </a:r>
            <a:r>
              <a:rPr lang="sr-Cyrl-R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ПОЧЕТКОМ </a:t>
            </a:r>
            <a:r>
              <a:rPr lang="sr-Cyrl-R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ВИЈЕКА</a:t>
            </a:r>
            <a:r>
              <a:rPr lang="bs-Cyrl-B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Cyrl-B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Cyrl-B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Cyrl-B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Cyrl-B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 страна 164-167</a:t>
            </a:r>
            <a:endParaRPr lang="bs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sr-Cyrl-R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Положај Босанског пашалука у Османском царству</a:t>
            </a:r>
            <a:endParaRPr lang="en-US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s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bosna-i-hercegovina-u-xix-veku-3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286000"/>
            <a:ext cx="3200400" cy="29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10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БОСНА И ХЕРЦЕГОВИНА КРАЈЕМ 18.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ПОЧЕТКОМ 19. ВИЈЕКА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Босански пашалук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 био важна погранична област Османског царства.</a:t>
            </a:r>
          </a:p>
          <a:p>
            <a:pPr>
              <a:buNone/>
            </a:pP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 Беговат-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босанско племство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Раја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-хришћанско становништво било је у тешком положају</a:t>
            </a:r>
          </a:p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(ратови, порези и читлучење)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БОСНА И ХЕРЦЕГОВИНА КРАЈЕМ 18.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ПОЧЕТКОМ 19. ВИЈЕКА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Устанци и буне</a:t>
            </a:r>
          </a:p>
          <a:p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Устанак у Херцеговини 1805. године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Јанчићева буна 1809. године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Поп Јовичина буна 1834. године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БОСНА И ХЕРЦЕГОВИНА КРАЈЕМ 18.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ПОЧЕТКОМ 19. ВИЈЕКА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Порта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 након осамостаљења Грчке и аутономије Србије покушала спровести реформе.</a:t>
            </a:r>
          </a:p>
          <a:p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Беговат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 у реформама видео опасност за свој положај</a:t>
            </a:r>
          </a:p>
          <a:p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Због тога је 1831. године избио устанак на челу са </a:t>
            </a: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Хусеин капетаном Градашевићем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(Змај од Босне)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БОСНА И ХЕРЦЕГОВИНА КРАЈЕМ 18.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ПОЧЕТКОМ 19. ВИЈЕКА</a:t>
            </a:r>
            <a:endParaRPr lang="sr-Cyrl-R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sz="2400" dirty="0" smtClean="0"/>
          </a:p>
          <a:p>
            <a:endParaRPr lang="sr-Cyrl-RS" sz="2400" dirty="0" smtClean="0"/>
          </a:p>
          <a:p>
            <a:endParaRPr lang="sr-Cyrl-RS" sz="2400" dirty="0" smtClean="0"/>
          </a:p>
          <a:p>
            <a:endParaRPr lang="sr-Cyrl-RS" sz="2400" dirty="0" smtClean="0"/>
          </a:p>
          <a:p>
            <a:endParaRPr lang="sr-Cyrl-RS" sz="2400" dirty="0" smtClean="0"/>
          </a:p>
          <a:p>
            <a:endParaRPr lang="sr-Cyrl-RS" sz="2400" dirty="0" smtClean="0"/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Хусеин Капетан Градашчевић поразио је султанову војску 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на Косову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osna-i-hercegovina-u-xix-veku-6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524000"/>
            <a:ext cx="4671270" cy="25206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БОСНА И ХЕРЦЕГОВИНА КРАЈЕМ </a:t>
            </a:r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ПОЧЕТКОМ 19. ВИЈЕКА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Али паша Ризванбеговић и Смаил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ага Ченгић поразили су Хусеин 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капетана Градашчевића 1832. године.</a:t>
            </a:r>
          </a:p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 Посљедице буне</a:t>
            </a:r>
          </a:p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Сламањем буне отпор феудалаца</a:t>
            </a:r>
          </a:p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није савладан.</a:t>
            </a:r>
          </a:p>
          <a:p>
            <a:pPr>
              <a:buNone/>
            </a:pP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sr-Cyrl-RS" sz="2200" b="1" i="1" dirty="0" smtClean="0">
                <a:latin typeface="Times New Roman" pitchFamily="18" charset="0"/>
                <a:cs typeface="Times New Roman" pitchFamily="18" charset="0"/>
              </a:rPr>
              <a:t>Али паша Ризванбеговић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osna-i-hercegovina-u-xix-veku-7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219200"/>
            <a:ext cx="2685585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>
            <a:noAutofit/>
          </a:bodyPr>
          <a:lstStyle/>
          <a:p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БОСНА И ХЕРЦЕГОВИНА КРАЈЕМ 18.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ПОЧЕТКОМ </a:t>
            </a:r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ВИЈЕКА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sz="2400" dirty="0" smtClean="0"/>
          </a:p>
          <a:p>
            <a:pPr marL="0" indent="0">
              <a:buNone/>
            </a:pPr>
            <a:r>
              <a:rPr lang="bs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</a:t>
            </a:r>
            <a:r>
              <a:rPr lang="bs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bs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 Издвоји забиљешке у </a:t>
            </a:r>
            <a:r>
              <a:rPr lang="bs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своју свеску </a:t>
            </a:r>
            <a:r>
              <a:rPr lang="bs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 помоћ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уџбеника за сваки поднаслов ( стр.164-167 )</a:t>
            </a:r>
          </a:p>
          <a:p>
            <a:pPr marL="0" indent="0">
              <a:buNone/>
            </a:pPr>
            <a:r>
              <a:rPr lang="bs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2.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Одговори на питања у уџбенику страна 167</a:t>
            </a:r>
          </a:p>
          <a:p>
            <a:pPr marL="0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оне који желе да знају више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Прочитај еп </a:t>
            </a:r>
            <a:r>
              <a:rPr lang="sr-Cyrl-R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Смрт Смаил аге ченгића</a:t>
            </a:r>
            <a:r>
              <a:rPr lang="sr-Cyrl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Ивана Мажуранића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268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  БОСНА И ХЕРЦЕГОВИНА КРАЈЕМ 18. И ПОЧЕТКОМ 19. ВИЈЕКА  </vt:lpstr>
      <vt:lpstr>БОСНА И ХЕРЦЕГОВИНА КРАЈЕМ 18. И ПОЧЕТКОМ 19. ВИЈЕКА</vt:lpstr>
      <vt:lpstr>БОСНА И ХЕРЦЕГОВИНА КРАЈЕМ 18. И ПОЧЕТКОМ 19. ВИЈЕКА</vt:lpstr>
      <vt:lpstr>БОСНА И ХЕРЦЕГОВИНА КРАЈЕМ 18. И ПОЧЕТКОМ 19. ВИЈЕКА</vt:lpstr>
      <vt:lpstr>БОСНА И ХЕРЦЕГОВИНА КРАЈЕМ 18. И ПОЧЕТКОМ 19. ВИЈЕКА</vt:lpstr>
      <vt:lpstr>БОСНА И ХЕРЦЕГОВИНА КРАЈЕМ 18. И ПОЧЕТКОМ 19. ВИЈЕКА</vt:lpstr>
      <vt:lpstr>БОСНА И ХЕРЦЕГОВИНА КРАЈЕМ 18. И ПОЧЕТКОМ 19. ВИЈЕКА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Milija Marjanovic</cp:lastModifiedBy>
  <cp:revision>136</cp:revision>
  <dcterms:created xsi:type="dcterms:W3CDTF">2017-07-14T07:47:05Z</dcterms:created>
  <dcterms:modified xsi:type="dcterms:W3CDTF">2020-04-01T10:16:53Z</dcterms:modified>
</cp:coreProperties>
</file>