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65" r:id="rId5"/>
    <p:sldId id="259" r:id="rId6"/>
    <p:sldId id="263" r:id="rId7"/>
    <p:sldId id="268" r:id="rId8"/>
    <p:sldId id="267" r:id="rId9"/>
    <p:sldId id="261" r:id="rId10"/>
    <p:sldId id="262" r:id="rId11"/>
    <p:sldId id="260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297802"/>
            <a:ext cx="5648623" cy="903230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1853194"/>
            <a:ext cx="6511131" cy="246944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5087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5087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295053"/>
            <a:ext cx="5650992" cy="90563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1851228"/>
            <a:ext cx="6510528" cy="24688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290639" y="-1290638"/>
            <a:ext cx="51435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182078"/>
            <a:ext cx="5212080" cy="817070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1964184"/>
            <a:ext cx="3807779" cy="2493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690039"/>
            <a:ext cx="5794760" cy="467486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143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3786187"/>
            <a:ext cx="3571875" cy="135731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288126"/>
            <a:ext cx="5486400" cy="650583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635397"/>
            <a:ext cx="6096545" cy="55549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3787975"/>
            <a:ext cx="3574257" cy="1355526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3788469"/>
            <a:ext cx="9146380" cy="135503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74320"/>
            <a:ext cx="7520940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5471"/>
            <a:ext cx="7520940" cy="2684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4713842"/>
            <a:ext cx="47244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4628117"/>
            <a:ext cx="502920" cy="37719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04950"/>
            <a:ext cx="7520940" cy="411480"/>
          </a:xfrm>
        </p:spPr>
        <p:txBody>
          <a:bodyPr/>
          <a:lstStyle/>
          <a:p>
            <a:pPr algn="ctr"/>
            <a:r>
              <a:rPr lang="sr-Cyrl-R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КУГЛАЊЕ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58473"/>
            <a:ext cx="7520940" cy="2151487"/>
          </a:xfrm>
        </p:spPr>
        <p:txBody>
          <a:bodyPr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742950"/>
            <a:ext cx="2267266" cy="299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5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ВЈЕЖБА истезања </a:t>
            </a:r>
            <a:r>
              <a:rPr lang="sr-Cyrl-BA" dirty="0" smtClean="0"/>
              <a:t>2: преклоп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483308"/>
            <a:ext cx="3048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202872"/>
            <a:ext cx="1857634" cy="23244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486400" y="1428750"/>
            <a:ext cx="3490645" cy="17998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Спетни став, лагано се спустити и рукама додирнути стопала. Задржати 10 секунди. Полако се вратити у почетни положај. </a:t>
            </a:r>
          </a:p>
        </p:txBody>
      </p:sp>
    </p:spTree>
    <p:extLst>
      <p:ext uri="{BB962C8B-B14F-4D97-AF65-F5344CB8AC3E}">
        <p14:creationId xmlns:p14="http://schemas.microsoft.com/office/powerpoint/2010/main" val="136519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ВЈЕЖБА истезања </a:t>
            </a:r>
            <a:r>
              <a:rPr lang="sr-Cyrl-BA" dirty="0" smtClean="0"/>
              <a:t>3: Истезање трупа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7318" y="4545330"/>
            <a:ext cx="3048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343150"/>
            <a:ext cx="2667372" cy="20862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486400" y="1581150"/>
            <a:ext cx="3490645" cy="1905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Лећи на подлогу, па се ослонити рукама и одићи труп од површине. Затегнути и врат. Добро се истегнути уназад, нормално дисати и задржати 20 секунди.</a:t>
            </a:r>
          </a:p>
        </p:txBody>
      </p:sp>
    </p:spTree>
    <p:extLst>
      <p:ext uri="{BB962C8B-B14F-4D97-AF65-F5344CB8AC3E}">
        <p14:creationId xmlns:p14="http://schemas.microsoft.com/office/powerpoint/2010/main" val="295144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Вјежба 1: </a:t>
            </a:r>
            <a:r>
              <a:rPr lang="sr-Cyrl-RS" dirty="0" smtClean="0"/>
              <a:t>СКАКАЊЕ УВИС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685799"/>
            <a:ext cx="2438400" cy="30103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става спетног, са рукама низ тијело, правити скок у раскорчни став, а руке довести у узручење. </a:t>
            </a:r>
          </a:p>
          <a:p>
            <a:pPr algn="just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Поновити 10 пута заредом.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476750"/>
            <a:ext cx="3048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4961" y="654627"/>
            <a:ext cx="2162477" cy="299126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2773788" y="1809750"/>
            <a:ext cx="0" cy="186731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429000" y="3696117"/>
            <a:ext cx="91440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8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Вјежба 2: ИСКОРАК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86400" y="438150"/>
            <a:ext cx="3490645" cy="3352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спетног става с рукама на боковима, направити искорак десном ногом да лијево кољено спустимо ка тлу. Повратак у исти положај. Потом поновити све другом ногом.</a:t>
            </a:r>
          </a:p>
          <a:p>
            <a:pPr algn="just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Наизмјенично поновити 10 пута.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571543"/>
            <a:ext cx="3048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666875"/>
            <a:ext cx="1705213" cy="29150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52800" y="1637434"/>
            <a:ext cx="1600423" cy="293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7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 Вјежба 3: ЧУЧЊЕВИ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545330"/>
            <a:ext cx="3048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200150"/>
            <a:ext cx="1524000" cy="306324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791199" y="590550"/>
            <a:ext cx="2743201" cy="304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благог раскорачног става с рукама у предручењу, спуштати се у получучањ - положај као кад сједимо. Пазити да леђа остану равна. Повратак у усправни положај. </a:t>
            </a:r>
          </a:p>
          <a:p>
            <a:pPr algn="just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Поновити 10 пута.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Вјежба 4: СКЛЕКОВИ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4545330"/>
            <a:ext cx="3048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964" y="2647950"/>
            <a:ext cx="2810267" cy="178142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72200" y="361950"/>
            <a:ext cx="2514599" cy="3352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Ослонити се на подлогу длановима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Спуштати тијело према тлу, али да га труп не додирује. Пазити да леђа остану равна. Повратак у почетни положај. </a:t>
            </a:r>
          </a:p>
          <a:p>
            <a:pPr algn="just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Поновити неколико пута.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22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"/>
            <a:ext cx="7520940" cy="411480"/>
          </a:xfrm>
        </p:spPr>
        <p:txBody>
          <a:bodyPr/>
          <a:lstStyle/>
          <a:p>
            <a:r>
              <a:rPr lang="sr-Cyrl-BA" dirty="0" smtClean="0"/>
              <a:t>КУГЛАЊЕ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449" y="495300"/>
            <a:ext cx="6477000" cy="3257550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ову игру сте припремили реквизите на часу ликовне културе.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Користићемо 10 чуњева и куглу.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Чуњеве постављате као на фотографији на удаљености од око 10–15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једне од других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Обиљежите стартну позицију на око 3–4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 тог мјеста потребно је да колитнете куглу (лопту), а циљ је срушити што више чуњева. Колико сте срушили толико бодова записујете.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01342"/>
            <a:ext cx="3048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esign a fun indoor game for the kids with our DIY bowling game craft. Upcycle water bottles, fill them with sand and have family fun decorating the pins. - Everyday Dishes &amp; DI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199" y="685800"/>
            <a:ext cx="2026149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12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играте против некога, враћате све чуњеве у почетни положај, па игра сљедећи играч.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добијате бодове ако сте лопту бацили, ако је одскакутала или ако се на путањи одбије од неку површину. Броје се само чуњеви оборени директним колитањем.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Можете играти по 10 бацања (или више), па сабрати бодове и прогласити побједника.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4501342"/>
            <a:ext cx="3048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0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" y="83820"/>
            <a:ext cx="7520940" cy="4114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BA" dirty="0" smtClean="0"/>
              <a:t>ПОЛОЖАЈ ТИЈЕЛА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7609" y="1352550"/>
            <a:ext cx="2267266" cy="29912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486400" y="1885950"/>
            <a:ext cx="3490645" cy="13426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Дешњаци праве искорак лијевом ногом на коју се пребаци сва тежина. </a:t>
            </a:r>
          </a:p>
          <a:p>
            <a:pPr algn="just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Љеваци обратно.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532515"/>
            <a:ext cx="3048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4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Вјежба истезања 1: Истезање у страну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25804" y="4545330"/>
            <a:ext cx="3048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64592"/>
            <a:ext cx="2562583" cy="25530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486400" y="819150"/>
            <a:ext cx="3490645" cy="2971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Раскорачни став, лагано се спустити и лијевом руком додирнути стопало, а десну испружити увис затегнутих лактова. Поглед у прсте десне руке. Задржати 10 секунди. Лагано се вратити у почетни положај. Поновити све на другу страну.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39514" y="1642708"/>
            <a:ext cx="2446886" cy="253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72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1431</TotalTime>
  <Words>460</Words>
  <Application>Microsoft Office PowerPoint</Application>
  <PresentationFormat>Projekcija na ekranu (16:9)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Angles</vt:lpstr>
      <vt:lpstr>КУГЛАЊЕ</vt:lpstr>
      <vt:lpstr>Вјежба 1: СКАКАЊЕ УВИС</vt:lpstr>
      <vt:lpstr>Вјежба 2: ИСКОРАК </vt:lpstr>
      <vt:lpstr> Вјежба 3: ЧУЧЊЕВИ</vt:lpstr>
      <vt:lpstr>Вјежба 4: СКЛЕКОВИ</vt:lpstr>
      <vt:lpstr>КУГЛАЊЕ</vt:lpstr>
      <vt:lpstr>PowerPoint prezentacija</vt:lpstr>
      <vt:lpstr>PowerPoint prezentacija</vt:lpstr>
      <vt:lpstr>Вјежба истезања 1: Истезање у страну</vt:lpstr>
      <vt:lpstr>ВЈЕЖБА истезања 2: преклоп</vt:lpstr>
      <vt:lpstr>ВЈЕЖБА истезања 3: Истезање трупа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tatjana</cp:lastModifiedBy>
  <cp:revision>36</cp:revision>
  <dcterms:created xsi:type="dcterms:W3CDTF">2020-03-27T20:09:05Z</dcterms:created>
  <dcterms:modified xsi:type="dcterms:W3CDTF">2020-04-08T19:06:30Z</dcterms:modified>
</cp:coreProperties>
</file>